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DM Sans Bold" charset="1" panose="00000000000000000000"/>
      <p:regular r:id="rId11"/>
    </p:embeddedFont>
    <p:embeddedFont>
      <p:font typeface="Bodoni FLF" charset="1" panose="02000606090000020003"/>
      <p:regular r:id="rId12"/>
    </p:embeddedFont>
    <p:embeddedFont>
      <p:font typeface="Yeseva One" charset="1" panose="00000500000000000000"/>
      <p:regular r:id="rId13"/>
    </p:embeddedFont>
    <p:embeddedFont>
      <p:font typeface="The Seasons Italics" charset="1" panose="00000000000000000000"/>
      <p:regular r:id="rId14"/>
    </p:embeddedFont>
    <p:embeddedFont>
      <p:font typeface="Moontime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4.png" Type="http://schemas.openxmlformats.org/officeDocument/2006/relationships/image"/><Relationship Id="rId7" Target="../media/image13.png" Type="http://schemas.openxmlformats.org/officeDocument/2006/relationships/image"/><Relationship Id="rId8" Target="../media/image16.pn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jpe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4.png" Type="http://schemas.openxmlformats.org/officeDocument/2006/relationships/image"/><Relationship Id="rId5" Target="../media/image13.png" Type="http://schemas.openxmlformats.org/officeDocument/2006/relationships/image"/><Relationship Id="rId6" Target="../media/image22.jpeg" Type="http://schemas.openxmlformats.org/officeDocument/2006/relationships/image"/><Relationship Id="rId7" Target="../media/image23.png" Type="http://schemas.openxmlformats.org/officeDocument/2006/relationships/image"/><Relationship Id="rId8" Target="../media/image24.jpe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2" Target="../media/image28.png" Type="http://schemas.openxmlformats.org/officeDocument/2006/relationships/image"/><Relationship Id="rId3" Target="../media/image4.png" Type="http://schemas.openxmlformats.org/officeDocument/2006/relationships/image"/><Relationship Id="rId4" Target="../media/image13.png" Type="http://schemas.openxmlformats.org/officeDocument/2006/relationships/image"/><Relationship Id="rId5" Target="../media/image29.jpeg" Type="http://schemas.openxmlformats.org/officeDocument/2006/relationships/image"/><Relationship Id="rId6" Target="../media/image23.png" Type="http://schemas.openxmlformats.org/officeDocument/2006/relationships/image"/><Relationship Id="rId7" Target="../media/image30.jpeg" Type="http://schemas.openxmlformats.org/officeDocument/2006/relationships/image"/><Relationship Id="rId8" Target="../media/image31.jpeg" Type="http://schemas.openxmlformats.org/officeDocument/2006/relationships/image"/><Relationship Id="rId9" Target="../media/image3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.png" Type="http://schemas.openxmlformats.org/officeDocument/2006/relationships/imag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28.png" Type="http://schemas.openxmlformats.org/officeDocument/2006/relationships/image"/><Relationship Id="rId9" Target="../media/image4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9902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41726" y="2786095"/>
            <a:ext cx="9555414" cy="8229600"/>
          </a:xfrm>
          <a:custGeom>
            <a:avLst/>
            <a:gdLst/>
            <a:ahLst/>
            <a:cxnLst/>
            <a:rect r="r" b="b" t="t" l="l"/>
            <a:pathLst>
              <a:path h="8229600" w="9555414">
                <a:moveTo>
                  <a:pt x="0" y="0"/>
                </a:moveTo>
                <a:lnTo>
                  <a:pt x="9555414" y="0"/>
                </a:lnTo>
                <a:lnTo>
                  <a:pt x="95554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39844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74312" y="2786095"/>
            <a:ext cx="9555414" cy="8229600"/>
          </a:xfrm>
          <a:custGeom>
            <a:avLst/>
            <a:gdLst/>
            <a:ahLst/>
            <a:cxnLst/>
            <a:rect r="r" b="b" t="t" l="l"/>
            <a:pathLst>
              <a:path h="8229600" w="9555414">
                <a:moveTo>
                  <a:pt x="0" y="0"/>
                </a:moveTo>
                <a:lnTo>
                  <a:pt x="9555414" y="0"/>
                </a:lnTo>
                <a:lnTo>
                  <a:pt x="95554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901076" y="288863"/>
            <a:ext cx="5719191" cy="1860546"/>
            <a:chOff x="0" y="0"/>
            <a:chExt cx="7625588" cy="24807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018808" y="0"/>
              <a:ext cx="1638713" cy="1526722"/>
            </a:xfrm>
            <a:custGeom>
              <a:avLst/>
              <a:gdLst/>
              <a:ahLst/>
              <a:cxnLst/>
              <a:rect r="r" b="b" t="t" l="l"/>
              <a:pathLst>
                <a:path h="1526722" w="1638713">
                  <a:moveTo>
                    <a:pt x="0" y="0"/>
                  </a:moveTo>
                  <a:lnTo>
                    <a:pt x="1638714" y="0"/>
                  </a:lnTo>
                  <a:lnTo>
                    <a:pt x="1638714" y="1526722"/>
                  </a:lnTo>
                  <a:lnTo>
                    <a:pt x="0" y="1526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785831"/>
              <a:ext cx="7574847" cy="278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4"/>
                </a:lnSpc>
              </a:pPr>
              <a:r>
                <a:rPr lang="en-US" b="true" sz="1331" spc="49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PEMERINTAH KABUPATEN BULELENG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50742" y="2104854"/>
              <a:ext cx="7574847" cy="375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23"/>
                </a:lnSpc>
              </a:pPr>
              <a:r>
                <a:rPr lang="en-US" b="true" sz="1731" spc="64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KECAMATAN BANJAR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7489796" cy="260288"/>
            <a:chOff x="0" y="0"/>
            <a:chExt cx="9986395" cy="3470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688430" y="13621"/>
              <a:ext cx="303879" cy="303879"/>
            </a:xfrm>
            <a:custGeom>
              <a:avLst/>
              <a:gdLst/>
              <a:ahLst/>
              <a:cxnLst/>
              <a:rect r="r" b="b" t="t" l="l"/>
              <a:pathLst>
                <a:path h="303879" w="303879">
                  <a:moveTo>
                    <a:pt x="0" y="0"/>
                  </a:moveTo>
                  <a:lnTo>
                    <a:pt x="303879" y="0"/>
                  </a:lnTo>
                  <a:lnTo>
                    <a:pt x="303879" y="303879"/>
                  </a:lnTo>
                  <a:lnTo>
                    <a:pt x="0" y="303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3621"/>
              <a:ext cx="303879" cy="303879"/>
            </a:xfrm>
            <a:custGeom>
              <a:avLst/>
              <a:gdLst/>
              <a:ahLst/>
              <a:cxnLst/>
              <a:rect r="r" b="b" t="t" l="l"/>
              <a:pathLst>
                <a:path h="303879" w="303879">
                  <a:moveTo>
                    <a:pt x="0" y="0"/>
                  </a:moveTo>
                  <a:lnTo>
                    <a:pt x="303879" y="0"/>
                  </a:lnTo>
                  <a:lnTo>
                    <a:pt x="303879" y="303879"/>
                  </a:lnTo>
                  <a:lnTo>
                    <a:pt x="0" y="303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369062" y="0"/>
              <a:ext cx="269438" cy="347051"/>
            </a:xfrm>
            <a:custGeom>
              <a:avLst/>
              <a:gdLst/>
              <a:ahLst/>
              <a:cxnLst/>
              <a:rect r="r" b="b" t="t" l="l"/>
              <a:pathLst>
                <a:path h="347051" w="269438">
                  <a:moveTo>
                    <a:pt x="0" y="0"/>
                  </a:moveTo>
                  <a:lnTo>
                    <a:pt x="269437" y="0"/>
                  </a:lnTo>
                  <a:lnTo>
                    <a:pt x="269437" y="347051"/>
                  </a:lnTo>
                  <a:lnTo>
                    <a:pt x="0" y="347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158524" y="3466"/>
              <a:ext cx="340119" cy="340119"/>
            </a:xfrm>
            <a:custGeom>
              <a:avLst/>
              <a:gdLst/>
              <a:ahLst/>
              <a:cxnLst/>
              <a:rect r="r" b="b" t="t" l="l"/>
              <a:pathLst>
                <a:path h="340119" w="340119">
                  <a:moveTo>
                    <a:pt x="0" y="0"/>
                  </a:moveTo>
                  <a:lnTo>
                    <a:pt x="340119" y="0"/>
                  </a:lnTo>
                  <a:lnTo>
                    <a:pt x="340119" y="340119"/>
                  </a:lnTo>
                  <a:lnTo>
                    <a:pt x="0" y="340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82130" y="-47625"/>
              <a:ext cx="2144051" cy="352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Bodoni FLF"/>
                  <a:ea typeface="Bodoni FLF"/>
                  <a:cs typeface="Bodoni FLF"/>
                  <a:sym typeface="Bodoni FLF"/>
                </a:rPr>
                <a:t>@kantorcamatbanjar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030409" y="-47625"/>
              <a:ext cx="2198952" cy="352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Bodoni FLF"/>
                  <a:ea typeface="Bodoni FLF"/>
                  <a:cs typeface="Bodoni FLF"/>
                  <a:sym typeface="Bodoni FLF"/>
                </a:rPr>
                <a:t>Kantor Camat Banjar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689299" y="-34004"/>
              <a:ext cx="2304124" cy="352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Bodoni FLF"/>
                  <a:ea typeface="Bodoni FLF"/>
                  <a:cs typeface="Bodoni FLF"/>
                  <a:sym typeface="Bodoni FLF"/>
                </a:rPr>
                <a:t>kantorcamatbanjar53_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574843" y="-34925"/>
              <a:ext cx="1411552" cy="352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Bodoni FLF"/>
                  <a:ea typeface="Bodoni FLF"/>
                  <a:cs typeface="Bodoni FLF"/>
                  <a:sym typeface="Bodoni FLF"/>
                </a:rPr>
                <a:t>Camat Banjar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4342046" y="1357535"/>
            <a:ext cx="8531040" cy="5258125"/>
          </a:xfrm>
          <a:custGeom>
            <a:avLst/>
            <a:gdLst/>
            <a:ahLst/>
            <a:cxnLst/>
            <a:rect r="r" b="b" t="t" l="l"/>
            <a:pathLst>
              <a:path h="5258125" w="8531040">
                <a:moveTo>
                  <a:pt x="0" y="0"/>
                </a:moveTo>
                <a:lnTo>
                  <a:pt x="8531040" y="0"/>
                </a:lnTo>
                <a:lnTo>
                  <a:pt x="8531040" y="5258125"/>
                </a:lnTo>
                <a:lnTo>
                  <a:pt x="0" y="5258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-369902" y="5986236"/>
            <a:ext cx="18288000" cy="1316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1"/>
              </a:lnSpc>
            </a:pPr>
            <a:r>
              <a:rPr lang="en-US" sz="7224">
                <a:solidFill>
                  <a:srgbClr val="971F3B"/>
                </a:solidFill>
                <a:latin typeface="Yeseva One"/>
                <a:ea typeface="Yeseva One"/>
                <a:cs typeface="Yeseva One"/>
                <a:sym typeface="Yeseva One"/>
              </a:rPr>
              <a:t>Banjar </a:t>
            </a:r>
            <a:r>
              <a:rPr lang="en-US" sz="7224">
                <a:solidFill>
                  <a:srgbClr val="971F3B"/>
                </a:solidFill>
                <a:latin typeface="Yeseva One"/>
                <a:ea typeface="Yeseva One"/>
                <a:cs typeface="Yeseva One"/>
                <a:sym typeface="Yeseva One"/>
              </a:rPr>
              <a:t>Festival 2026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3375117" y="7159359"/>
            <a:ext cx="10512211" cy="1688773"/>
            <a:chOff x="0" y="0"/>
            <a:chExt cx="14016282" cy="2251697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252005"/>
              <a:ext cx="14016282" cy="1573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72"/>
                </a:lnSpc>
                <a:spcBef>
                  <a:spcPct val="0"/>
                </a:spcBef>
              </a:pPr>
              <a:r>
                <a:rPr lang="en-US" sz="6694" i="true">
                  <a:solidFill>
                    <a:srgbClr val="971F3B"/>
                  </a:solidFill>
                  <a:latin typeface="The Seasons Italics"/>
                  <a:ea typeface="The Seasons Italics"/>
                  <a:cs typeface="The Seasons Italics"/>
                  <a:sym typeface="The Seasons Italics"/>
                </a:rPr>
                <a:t>“Jatisadu Darmabudi”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6558366" y="-323850"/>
              <a:ext cx="4414434" cy="25755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593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2931" y="845384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88763" y="2573114"/>
            <a:ext cx="3298422" cy="6370244"/>
            <a:chOff x="0" y="0"/>
            <a:chExt cx="3290570" cy="63550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1270"/>
              <a:ext cx="3289300" cy="6353810"/>
            </a:xfrm>
            <a:custGeom>
              <a:avLst/>
              <a:gdLst/>
              <a:ahLst/>
              <a:cxnLst/>
              <a:rect r="r" b="b" t="t" l="l"/>
              <a:pathLst>
                <a:path h="6353810" w="328930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971F3B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79070" y="3233420"/>
              <a:ext cx="2928620" cy="2940050"/>
            </a:xfrm>
            <a:custGeom>
              <a:avLst/>
              <a:gdLst/>
              <a:ahLst/>
              <a:cxnLst/>
              <a:rect r="r" b="b" t="t" l="l"/>
              <a:pathLst>
                <a:path h="2940050" w="292862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4"/>
              <a:stretch>
                <a:fillRect l="-20573" t="0" r="-20573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1610" y="180340"/>
              <a:ext cx="2928620" cy="2940050"/>
            </a:xfrm>
            <a:custGeom>
              <a:avLst/>
              <a:gdLst/>
              <a:ahLst/>
              <a:cxnLst/>
              <a:rect r="r" b="b" t="t" l="l"/>
              <a:pathLst>
                <a:path h="2940050" w="292862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5"/>
              <a:stretch>
                <a:fillRect l="-20130" t="0" r="-2013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4610" y="439420"/>
              <a:ext cx="3173730" cy="5429250"/>
            </a:xfrm>
            <a:custGeom>
              <a:avLst/>
              <a:gdLst/>
              <a:ahLst/>
              <a:cxnLst/>
              <a:rect r="r" b="b" t="t" l="l"/>
              <a:pathLst>
                <a:path h="5429250" w="317373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BB673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959275" y="11414"/>
            <a:ext cx="1184725" cy="1103759"/>
          </a:xfrm>
          <a:custGeom>
            <a:avLst/>
            <a:gdLst/>
            <a:ahLst/>
            <a:cxnLst/>
            <a:rect r="r" b="b" t="t" l="l"/>
            <a:pathLst>
              <a:path h="1103759" w="1184725">
                <a:moveTo>
                  <a:pt x="0" y="0"/>
                </a:moveTo>
                <a:lnTo>
                  <a:pt x="1184725" y="0"/>
                </a:lnTo>
                <a:lnTo>
                  <a:pt x="1184725" y="1103759"/>
                </a:lnTo>
                <a:lnTo>
                  <a:pt x="0" y="11037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-66675"/>
            <a:ext cx="1851685" cy="1141290"/>
          </a:xfrm>
          <a:custGeom>
            <a:avLst/>
            <a:gdLst/>
            <a:ahLst/>
            <a:cxnLst/>
            <a:rect r="r" b="b" t="t" l="l"/>
            <a:pathLst>
              <a:path h="1141290" w="1851685">
                <a:moveTo>
                  <a:pt x="0" y="0"/>
                </a:moveTo>
                <a:lnTo>
                  <a:pt x="1851685" y="0"/>
                </a:lnTo>
                <a:lnTo>
                  <a:pt x="1851685" y="1141290"/>
                </a:lnTo>
                <a:lnTo>
                  <a:pt x="0" y="11412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590118" y="-336314"/>
            <a:ext cx="3812508" cy="3574226"/>
          </a:xfrm>
          <a:custGeom>
            <a:avLst/>
            <a:gdLst/>
            <a:ahLst/>
            <a:cxnLst/>
            <a:rect r="r" b="b" t="t" l="l"/>
            <a:pathLst>
              <a:path h="3574226" w="3812508">
                <a:moveTo>
                  <a:pt x="0" y="0"/>
                </a:moveTo>
                <a:lnTo>
                  <a:pt x="3812507" y="0"/>
                </a:lnTo>
                <a:lnTo>
                  <a:pt x="3812507" y="3574226"/>
                </a:lnTo>
                <a:lnTo>
                  <a:pt x="0" y="3574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353603" y="1162798"/>
            <a:ext cx="9580793" cy="8095502"/>
            <a:chOff x="0" y="0"/>
            <a:chExt cx="2800399" cy="23662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00399" cy="2366258"/>
            </a:xfrm>
            <a:custGeom>
              <a:avLst/>
              <a:gdLst/>
              <a:ahLst/>
              <a:cxnLst/>
              <a:rect r="r" b="b" t="t" l="l"/>
              <a:pathLst>
                <a:path h="2366258" w="2800399">
                  <a:moveTo>
                    <a:pt x="12121" y="0"/>
                  </a:moveTo>
                  <a:lnTo>
                    <a:pt x="2788278" y="0"/>
                  </a:lnTo>
                  <a:cubicBezTo>
                    <a:pt x="2791492" y="0"/>
                    <a:pt x="2794575" y="1277"/>
                    <a:pt x="2796848" y="3550"/>
                  </a:cubicBezTo>
                  <a:cubicBezTo>
                    <a:pt x="2799122" y="5823"/>
                    <a:pt x="2800399" y="8906"/>
                    <a:pt x="2800399" y="12121"/>
                  </a:cubicBezTo>
                  <a:lnTo>
                    <a:pt x="2800399" y="2354138"/>
                  </a:lnTo>
                  <a:cubicBezTo>
                    <a:pt x="2800399" y="2360832"/>
                    <a:pt x="2794972" y="2366258"/>
                    <a:pt x="2788278" y="2366258"/>
                  </a:cubicBezTo>
                  <a:lnTo>
                    <a:pt x="12121" y="2366258"/>
                  </a:lnTo>
                  <a:cubicBezTo>
                    <a:pt x="5427" y="2366258"/>
                    <a:pt x="0" y="2360832"/>
                    <a:pt x="0" y="2354138"/>
                  </a:cubicBezTo>
                  <a:lnTo>
                    <a:pt x="0" y="12121"/>
                  </a:lnTo>
                  <a:cubicBezTo>
                    <a:pt x="0" y="5427"/>
                    <a:pt x="5427" y="0"/>
                    <a:pt x="12121" y="0"/>
                  </a:cubicBezTo>
                  <a:close/>
                </a:path>
              </a:pathLst>
            </a:custGeom>
            <a:solidFill>
              <a:srgbClr val="971F3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800399" cy="2404359"/>
            </a:xfrm>
            <a:prstGeom prst="rect">
              <a:avLst/>
            </a:prstGeom>
          </p:spPr>
          <p:txBody>
            <a:bodyPr anchor="ctr" rtlCol="false" tIns="45774" lIns="45774" bIns="45774" rIns="457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201900" y="845384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4496372" y="2573114"/>
            <a:ext cx="3298422" cy="6370244"/>
            <a:chOff x="0" y="0"/>
            <a:chExt cx="3290570" cy="63550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1270"/>
              <a:ext cx="3289300" cy="6353810"/>
            </a:xfrm>
            <a:custGeom>
              <a:avLst/>
              <a:gdLst/>
              <a:ahLst/>
              <a:cxnLst/>
              <a:rect r="r" b="b" t="t" l="l"/>
              <a:pathLst>
                <a:path h="6353810" w="328930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971F3B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79070" y="3233420"/>
              <a:ext cx="2928620" cy="2940050"/>
            </a:xfrm>
            <a:custGeom>
              <a:avLst/>
              <a:gdLst/>
              <a:ahLst/>
              <a:cxnLst/>
              <a:rect r="r" b="b" t="t" l="l"/>
              <a:pathLst>
                <a:path h="2940050" w="292862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9"/>
              <a:stretch>
                <a:fillRect l="-195" t="0" r="-195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81610" y="180340"/>
              <a:ext cx="2928620" cy="2940050"/>
            </a:xfrm>
            <a:custGeom>
              <a:avLst/>
              <a:gdLst/>
              <a:ahLst/>
              <a:cxnLst/>
              <a:rect r="r" b="b" t="t" l="l"/>
              <a:pathLst>
                <a:path h="2940050" w="292862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10"/>
              <a:stretch>
                <a:fillRect l="-195" t="0" r="-195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54610" y="439420"/>
              <a:ext cx="3173730" cy="5429250"/>
            </a:xfrm>
            <a:custGeom>
              <a:avLst/>
              <a:gdLst/>
              <a:ahLst/>
              <a:cxnLst/>
              <a:rect r="r" b="b" t="t" l="l"/>
              <a:pathLst>
                <a:path h="5429250" w="317373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BB673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585994" y="3240769"/>
            <a:ext cx="9116011" cy="5702590"/>
          </a:xfrm>
          <a:custGeom>
            <a:avLst/>
            <a:gdLst/>
            <a:ahLst/>
            <a:cxnLst/>
            <a:rect r="r" b="b" t="t" l="l"/>
            <a:pathLst>
              <a:path h="5702590" w="9116011">
                <a:moveTo>
                  <a:pt x="0" y="0"/>
                </a:moveTo>
                <a:lnTo>
                  <a:pt x="9116012" y="0"/>
                </a:lnTo>
                <a:lnTo>
                  <a:pt x="9116012" y="5702589"/>
                </a:lnTo>
                <a:lnTo>
                  <a:pt x="0" y="57025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312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155476" y="1736797"/>
            <a:ext cx="5484072" cy="90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29"/>
              </a:lnSpc>
            </a:pPr>
            <a:r>
              <a:rPr lang="en-US" sz="8012">
                <a:solidFill>
                  <a:srgbClr val="FFFFFF"/>
                </a:solidFill>
                <a:latin typeface="Moontime"/>
                <a:ea typeface="Moontime"/>
                <a:cs typeface="Moontime"/>
                <a:sym typeface="Moontime"/>
              </a:rPr>
              <a:t>Rundown Hari 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01964" y="2496914"/>
            <a:ext cx="5484072" cy="5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>
                <a:solidFill>
                  <a:srgbClr val="FFFFFF"/>
                </a:solidFill>
                <a:latin typeface="Bodoni FLF"/>
                <a:ea typeface="Bodoni FLF"/>
                <a:cs typeface="Bodoni FLF"/>
                <a:sym typeface="Bodoni FLF"/>
              </a:rPr>
              <a:t>JUMA</a:t>
            </a:r>
            <a:r>
              <a:rPr lang="en-US" sz="3063">
                <a:solidFill>
                  <a:srgbClr val="FFFFFF"/>
                </a:solidFill>
                <a:latin typeface="Bodoni FLF"/>
                <a:ea typeface="Bodoni FLF"/>
                <a:cs typeface="Bodoni FLF"/>
                <a:sym typeface="Bodoni FLF"/>
              </a:rPr>
              <a:t>T, 12 JUNI 2026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71F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34954" y="204159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7" y="0"/>
                </a:lnTo>
                <a:lnTo>
                  <a:pt x="1643107" y="824541"/>
                </a:lnTo>
                <a:lnTo>
                  <a:pt x="0" y="82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679821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7" y="0"/>
                </a:lnTo>
                <a:lnTo>
                  <a:pt x="1643107" y="824541"/>
                </a:lnTo>
                <a:lnTo>
                  <a:pt x="0" y="82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060972" y="274824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7" y="0"/>
                </a:lnTo>
                <a:lnTo>
                  <a:pt x="1643107" y="824541"/>
                </a:lnTo>
                <a:lnTo>
                  <a:pt x="0" y="82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1847" y="8846030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7" y="0"/>
                </a:lnTo>
                <a:lnTo>
                  <a:pt x="1643107" y="824540"/>
                </a:lnTo>
                <a:lnTo>
                  <a:pt x="0" y="824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37747" y="8846030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6" y="0"/>
                </a:lnTo>
                <a:lnTo>
                  <a:pt x="1643106" y="824540"/>
                </a:lnTo>
                <a:lnTo>
                  <a:pt x="0" y="824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60972" y="5143500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7" y="0"/>
                </a:lnTo>
                <a:lnTo>
                  <a:pt x="1643107" y="824541"/>
                </a:lnTo>
                <a:lnTo>
                  <a:pt x="0" y="82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688038" y="9391671"/>
            <a:ext cx="1643107" cy="824541"/>
          </a:xfrm>
          <a:custGeom>
            <a:avLst/>
            <a:gdLst/>
            <a:ahLst/>
            <a:cxnLst/>
            <a:rect r="r" b="b" t="t" l="l"/>
            <a:pathLst>
              <a:path h="824541" w="1643107">
                <a:moveTo>
                  <a:pt x="0" y="0"/>
                </a:moveTo>
                <a:lnTo>
                  <a:pt x="1643107" y="0"/>
                </a:lnTo>
                <a:lnTo>
                  <a:pt x="1643107" y="824541"/>
                </a:lnTo>
                <a:lnTo>
                  <a:pt x="0" y="82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25795" y="174259"/>
            <a:ext cx="1184725" cy="1103759"/>
          </a:xfrm>
          <a:custGeom>
            <a:avLst/>
            <a:gdLst/>
            <a:ahLst/>
            <a:cxnLst/>
            <a:rect r="r" b="b" t="t" l="l"/>
            <a:pathLst>
              <a:path h="1103759" w="1184725">
                <a:moveTo>
                  <a:pt x="0" y="0"/>
                </a:moveTo>
                <a:lnTo>
                  <a:pt x="1184725" y="0"/>
                </a:lnTo>
                <a:lnTo>
                  <a:pt x="1184725" y="1103759"/>
                </a:lnTo>
                <a:lnTo>
                  <a:pt x="0" y="11037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10520" y="96170"/>
            <a:ext cx="1851685" cy="1141290"/>
          </a:xfrm>
          <a:custGeom>
            <a:avLst/>
            <a:gdLst/>
            <a:ahLst/>
            <a:cxnLst/>
            <a:rect r="r" b="b" t="t" l="l"/>
            <a:pathLst>
              <a:path h="1141290" w="1851685">
                <a:moveTo>
                  <a:pt x="0" y="0"/>
                </a:moveTo>
                <a:lnTo>
                  <a:pt x="1851685" y="0"/>
                </a:lnTo>
                <a:lnTo>
                  <a:pt x="1851685" y="1141291"/>
                </a:lnTo>
                <a:lnTo>
                  <a:pt x="0" y="1141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703868" y="3523412"/>
            <a:ext cx="3250029" cy="2419555"/>
            <a:chOff x="0" y="0"/>
            <a:chExt cx="2481072" cy="18470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6"/>
              <a:stretch>
                <a:fillRect l="-5760" t="0" r="-576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7"/>
              <a:stretch>
                <a:fillRect l="0" t="-35" r="0" b="-35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225239" y="6131438"/>
            <a:ext cx="3250029" cy="2419555"/>
            <a:chOff x="0" y="0"/>
            <a:chExt cx="2481072" cy="18470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8"/>
              <a:stretch>
                <a:fillRect l="0" t="-17294" r="0" b="-17294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7"/>
              <a:stretch>
                <a:fillRect l="0" t="-35" r="0" b="-35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225239" y="3523412"/>
            <a:ext cx="3250029" cy="2419555"/>
            <a:chOff x="0" y="0"/>
            <a:chExt cx="2481072" cy="18470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9"/>
              <a:stretch>
                <a:fillRect l="-5826" t="0" r="-5826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7"/>
              <a:stretch>
                <a:fillRect l="0" t="-35" r="0" b="-35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253914" y="3583582"/>
            <a:ext cx="10401637" cy="4967410"/>
          </a:xfrm>
          <a:custGeom>
            <a:avLst/>
            <a:gdLst/>
            <a:ahLst/>
            <a:cxnLst/>
            <a:rect r="r" b="b" t="t" l="l"/>
            <a:pathLst>
              <a:path h="4967410" w="10401637">
                <a:moveTo>
                  <a:pt x="0" y="0"/>
                </a:moveTo>
                <a:lnTo>
                  <a:pt x="10401637" y="0"/>
                </a:lnTo>
                <a:lnTo>
                  <a:pt x="10401637" y="4967410"/>
                </a:lnTo>
                <a:lnTo>
                  <a:pt x="0" y="496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3703868" y="6131438"/>
            <a:ext cx="3250029" cy="2419555"/>
            <a:chOff x="0" y="0"/>
            <a:chExt cx="2481072" cy="184708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11"/>
              <a:stretch>
                <a:fillRect l="-5915" t="0" r="-5915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7"/>
              <a:stretch>
                <a:fillRect l="0" t="-35" r="0" b="-35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0211429" y="1649493"/>
            <a:ext cx="6064392" cy="95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6"/>
              </a:lnSpc>
            </a:pPr>
            <a:r>
              <a:rPr lang="en-US" sz="8502">
                <a:solidFill>
                  <a:srgbClr val="FFFFFF"/>
                </a:solidFill>
                <a:latin typeface="Moontime"/>
                <a:ea typeface="Moontime"/>
                <a:cs typeface="Moontime"/>
                <a:sym typeface="Moontime"/>
              </a:rPr>
              <a:t>Rundown Hari 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22536" y="2435502"/>
            <a:ext cx="6064392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Bodoni FLF"/>
                <a:ea typeface="Bodoni FLF"/>
                <a:cs typeface="Bodoni FLF"/>
                <a:sym typeface="Bodoni FLF"/>
              </a:rPr>
              <a:t>SAB</a:t>
            </a:r>
            <a:r>
              <a:rPr lang="en-US" sz="3399">
                <a:solidFill>
                  <a:srgbClr val="FFFFFF"/>
                </a:solidFill>
                <a:latin typeface="Bodoni FLF"/>
                <a:ea typeface="Bodoni FLF"/>
                <a:cs typeface="Bodoni FLF"/>
                <a:sym typeface="Bodoni FLF"/>
              </a:rPr>
              <a:t>TU, 13 JUNI 2026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7341" y="386471"/>
            <a:ext cx="8721376" cy="9693207"/>
            <a:chOff x="0" y="0"/>
            <a:chExt cx="2296988" cy="2552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6988" cy="2552943"/>
            </a:xfrm>
            <a:custGeom>
              <a:avLst/>
              <a:gdLst/>
              <a:ahLst/>
              <a:cxnLst/>
              <a:rect r="r" b="b" t="t" l="l"/>
              <a:pathLst>
                <a:path h="2552943" w="2296988">
                  <a:moveTo>
                    <a:pt x="13315" y="0"/>
                  </a:moveTo>
                  <a:lnTo>
                    <a:pt x="2283673" y="0"/>
                  </a:lnTo>
                  <a:cubicBezTo>
                    <a:pt x="2291027" y="0"/>
                    <a:pt x="2296988" y="5962"/>
                    <a:pt x="2296988" y="13315"/>
                  </a:cubicBezTo>
                  <a:lnTo>
                    <a:pt x="2296988" y="2539628"/>
                  </a:lnTo>
                  <a:cubicBezTo>
                    <a:pt x="2296988" y="2546982"/>
                    <a:pt x="2291027" y="2552943"/>
                    <a:pt x="2283673" y="2552943"/>
                  </a:cubicBezTo>
                  <a:lnTo>
                    <a:pt x="13315" y="2552943"/>
                  </a:lnTo>
                  <a:cubicBezTo>
                    <a:pt x="5962" y="2552943"/>
                    <a:pt x="0" y="2546982"/>
                    <a:pt x="0" y="2539628"/>
                  </a:cubicBezTo>
                  <a:lnTo>
                    <a:pt x="0" y="13315"/>
                  </a:lnTo>
                  <a:cubicBezTo>
                    <a:pt x="0" y="5962"/>
                    <a:pt x="5962" y="0"/>
                    <a:pt x="13315" y="0"/>
                  </a:cubicBezTo>
                  <a:close/>
                </a:path>
              </a:pathLst>
            </a:custGeom>
            <a:solidFill>
              <a:srgbClr val="971F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96988" cy="2591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719086" y="317908"/>
            <a:ext cx="7406640" cy="8229600"/>
          </a:xfrm>
          <a:custGeom>
            <a:avLst/>
            <a:gdLst/>
            <a:ahLst/>
            <a:cxnLst/>
            <a:rect r="r" b="b" t="t" l="l"/>
            <a:pathLst>
              <a:path h="8229600" w="7406640">
                <a:moveTo>
                  <a:pt x="0" y="0"/>
                </a:moveTo>
                <a:lnTo>
                  <a:pt x="7406640" y="0"/>
                </a:lnTo>
                <a:lnTo>
                  <a:pt x="74066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89006" y="386471"/>
            <a:ext cx="1184725" cy="1103759"/>
          </a:xfrm>
          <a:custGeom>
            <a:avLst/>
            <a:gdLst/>
            <a:ahLst/>
            <a:cxnLst/>
            <a:rect r="r" b="b" t="t" l="l"/>
            <a:pathLst>
              <a:path h="1103759" w="1184725">
                <a:moveTo>
                  <a:pt x="0" y="0"/>
                </a:moveTo>
                <a:lnTo>
                  <a:pt x="1184725" y="0"/>
                </a:lnTo>
                <a:lnTo>
                  <a:pt x="1184725" y="1103759"/>
                </a:lnTo>
                <a:lnTo>
                  <a:pt x="0" y="1103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73731" y="308383"/>
            <a:ext cx="1851685" cy="1141290"/>
          </a:xfrm>
          <a:custGeom>
            <a:avLst/>
            <a:gdLst/>
            <a:ahLst/>
            <a:cxnLst/>
            <a:rect r="r" b="b" t="t" l="l"/>
            <a:pathLst>
              <a:path h="1141290" w="1851685">
                <a:moveTo>
                  <a:pt x="0" y="0"/>
                </a:moveTo>
                <a:lnTo>
                  <a:pt x="1851685" y="0"/>
                </a:lnTo>
                <a:lnTo>
                  <a:pt x="1851685" y="1141290"/>
                </a:lnTo>
                <a:lnTo>
                  <a:pt x="0" y="1141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4740643" y="2038648"/>
            <a:ext cx="3284773" cy="2445421"/>
            <a:chOff x="0" y="0"/>
            <a:chExt cx="2481072" cy="18470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5"/>
              <a:stretch>
                <a:fillRect l="0" t="-39725" r="0" b="-39725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6"/>
              <a:stretch>
                <a:fillRect l="0" t="-35" r="0" b="-35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888958" y="4836493"/>
            <a:ext cx="3284773" cy="2445421"/>
            <a:chOff x="0" y="0"/>
            <a:chExt cx="2481072" cy="18470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7"/>
              <a:stretch>
                <a:fillRect l="0" t="-11298" r="0" b="-11298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6"/>
              <a:stretch>
                <a:fillRect l="0" t="-35" r="0" b="-35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0994192" y="2038648"/>
            <a:ext cx="3284773" cy="2445421"/>
            <a:chOff x="0" y="0"/>
            <a:chExt cx="2481072" cy="18470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8"/>
              <a:stretch>
                <a:fillRect l="-5826" t="0" r="-5826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6"/>
              <a:stretch>
                <a:fillRect l="0" t="-35" r="0" b="-35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2888958" y="7634339"/>
            <a:ext cx="3284773" cy="2445421"/>
            <a:chOff x="0" y="0"/>
            <a:chExt cx="2481072" cy="18470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96139" y="58166"/>
              <a:ext cx="2301367" cy="1709928"/>
            </a:xfrm>
            <a:custGeom>
              <a:avLst/>
              <a:gdLst/>
              <a:ahLst/>
              <a:cxnLst/>
              <a:rect r="r" b="b" t="t" l="l"/>
              <a:pathLst>
                <a:path h="1709928" w="2301367">
                  <a:moveTo>
                    <a:pt x="2301240" y="1709928"/>
                  </a:moveTo>
                  <a:lnTo>
                    <a:pt x="0" y="1709928"/>
                  </a:lnTo>
                  <a:lnTo>
                    <a:pt x="0" y="0"/>
                  </a:lnTo>
                  <a:lnTo>
                    <a:pt x="2301367" y="0"/>
                  </a:lnTo>
                  <a:lnTo>
                    <a:pt x="2301367" y="1709928"/>
                  </a:lnTo>
                  <a:close/>
                </a:path>
              </a:pathLst>
            </a:custGeom>
            <a:blipFill>
              <a:blip r:embed="rId9"/>
              <a:stretch>
                <a:fillRect l="0" t="-39725" r="0" b="-39725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81072" cy="1847088"/>
            </a:xfrm>
            <a:custGeom>
              <a:avLst/>
              <a:gdLst/>
              <a:ahLst/>
              <a:cxnLst/>
              <a:rect r="r" b="b" t="t" l="l"/>
              <a:pathLst>
                <a:path h="1847088" w="2481072">
                  <a:moveTo>
                    <a:pt x="2481072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2481072" y="0"/>
                  </a:lnTo>
                  <a:lnTo>
                    <a:pt x="2481072" y="1847088"/>
                  </a:lnTo>
                  <a:close/>
                </a:path>
              </a:pathLst>
            </a:custGeom>
            <a:blipFill>
              <a:blip r:embed="rId6"/>
              <a:stretch>
                <a:fillRect l="0" t="-35" r="0" b="-35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8773004" y="3930042"/>
            <a:ext cx="4044615" cy="6356958"/>
          </a:xfrm>
          <a:custGeom>
            <a:avLst/>
            <a:gdLst/>
            <a:ahLst/>
            <a:cxnLst/>
            <a:rect r="r" b="b" t="t" l="l"/>
            <a:pathLst>
              <a:path h="6356958" w="4044615">
                <a:moveTo>
                  <a:pt x="0" y="0"/>
                </a:moveTo>
                <a:lnTo>
                  <a:pt x="4044614" y="0"/>
                </a:lnTo>
                <a:lnTo>
                  <a:pt x="404461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52163" y="2811794"/>
            <a:ext cx="8269454" cy="6045256"/>
          </a:xfrm>
          <a:custGeom>
            <a:avLst/>
            <a:gdLst/>
            <a:ahLst/>
            <a:cxnLst/>
            <a:rect r="r" b="b" t="t" l="l"/>
            <a:pathLst>
              <a:path h="6045256" w="8269454">
                <a:moveTo>
                  <a:pt x="0" y="0"/>
                </a:moveTo>
                <a:lnTo>
                  <a:pt x="8269454" y="0"/>
                </a:lnTo>
                <a:lnTo>
                  <a:pt x="8269454" y="6045256"/>
                </a:lnTo>
                <a:lnTo>
                  <a:pt x="0" y="60452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54694" y="717958"/>
            <a:ext cx="6064392" cy="1120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01"/>
              </a:lnSpc>
            </a:pPr>
            <a:r>
              <a:rPr lang="en-US" sz="10002">
                <a:solidFill>
                  <a:srgbClr val="FFFFFF"/>
                </a:solidFill>
                <a:latin typeface="Moontime"/>
                <a:ea typeface="Moontime"/>
                <a:cs typeface="Moontime"/>
                <a:sym typeface="Moontime"/>
              </a:rPr>
              <a:t>Rundown Hari 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73719" y="1584326"/>
            <a:ext cx="6064392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Bodoni FLF"/>
                <a:ea typeface="Bodoni FLF"/>
                <a:cs typeface="Bodoni FLF"/>
                <a:sym typeface="Bodoni FLF"/>
              </a:rPr>
              <a:t> MINGGU</a:t>
            </a:r>
            <a:r>
              <a:rPr lang="en-US" sz="3399">
                <a:solidFill>
                  <a:srgbClr val="FFFFFF"/>
                </a:solidFill>
                <a:latin typeface="Bodoni FLF"/>
                <a:ea typeface="Bodoni FLF"/>
                <a:cs typeface="Bodoni FLF"/>
                <a:sym typeface="Bodoni FLF"/>
              </a:rPr>
              <a:t>, 14 JUNI 2026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71F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4541" y="7762116"/>
            <a:ext cx="513274" cy="513274"/>
          </a:xfrm>
          <a:custGeom>
            <a:avLst/>
            <a:gdLst/>
            <a:ahLst/>
            <a:cxnLst/>
            <a:rect r="r" b="b" t="t" l="l"/>
            <a:pathLst>
              <a:path h="513274" w="513274">
                <a:moveTo>
                  <a:pt x="0" y="0"/>
                </a:moveTo>
                <a:lnTo>
                  <a:pt x="513274" y="0"/>
                </a:lnTo>
                <a:lnTo>
                  <a:pt x="513274" y="513274"/>
                </a:lnTo>
                <a:lnTo>
                  <a:pt x="0" y="51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45686" y="7025516"/>
            <a:ext cx="513274" cy="513274"/>
          </a:xfrm>
          <a:custGeom>
            <a:avLst/>
            <a:gdLst/>
            <a:ahLst/>
            <a:cxnLst/>
            <a:rect r="r" b="b" t="t" l="l"/>
            <a:pathLst>
              <a:path h="513274" w="513274">
                <a:moveTo>
                  <a:pt x="0" y="0"/>
                </a:moveTo>
                <a:lnTo>
                  <a:pt x="513274" y="0"/>
                </a:lnTo>
                <a:lnTo>
                  <a:pt x="513274" y="513274"/>
                </a:lnTo>
                <a:lnTo>
                  <a:pt x="0" y="513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45686" y="7762116"/>
            <a:ext cx="513274" cy="513274"/>
          </a:xfrm>
          <a:custGeom>
            <a:avLst/>
            <a:gdLst/>
            <a:ahLst/>
            <a:cxnLst/>
            <a:rect r="r" b="b" t="t" l="l"/>
            <a:pathLst>
              <a:path h="513274" w="513274">
                <a:moveTo>
                  <a:pt x="0" y="0"/>
                </a:moveTo>
                <a:lnTo>
                  <a:pt x="513274" y="0"/>
                </a:lnTo>
                <a:lnTo>
                  <a:pt x="513274" y="513274"/>
                </a:lnTo>
                <a:lnTo>
                  <a:pt x="0" y="513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62923" y="-174595"/>
            <a:ext cx="7406640" cy="8229600"/>
          </a:xfrm>
          <a:custGeom>
            <a:avLst/>
            <a:gdLst/>
            <a:ahLst/>
            <a:cxnLst/>
            <a:rect r="r" b="b" t="t" l="l"/>
            <a:pathLst>
              <a:path h="8229600" w="7406640">
                <a:moveTo>
                  <a:pt x="0" y="0"/>
                </a:moveTo>
                <a:lnTo>
                  <a:pt x="7406640" y="0"/>
                </a:lnTo>
                <a:lnTo>
                  <a:pt x="74066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665609" y="-1192066"/>
            <a:ext cx="7406640" cy="8229600"/>
          </a:xfrm>
          <a:custGeom>
            <a:avLst/>
            <a:gdLst/>
            <a:ahLst/>
            <a:cxnLst/>
            <a:rect r="r" b="b" t="t" l="l"/>
            <a:pathLst>
              <a:path h="8229600" w="7406640">
                <a:moveTo>
                  <a:pt x="0" y="0"/>
                </a:moveTo>
                <a:lnTo>
                  <a:pt x="7406640" y="0"/>
                </a:lnTo>
                <a:lnTo>
                  <a:pt x="74066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542738" y="5191867"/>
            <a:ext cx="6676990" cy="6167111"/>
          </a:xfrm>
          <a:custGeom>
            <a:avLst/>
            <a:gdLst/>
            <a:ahLst/>
            <a:cxnLst/>
            <a:rect r="r" b="b" t="t" l="l"/>
            <a:pathLst>
              <a:path h="6167111" w="6676990">
                <a:moveTo>
                  <a:pt x="0" y="0"/>
                </a:moveTo>
                <a:lnTo>
                  <a:pt x="6676990" y="0"/>
                </a:lnTo>
                <a:lnTo>
                  <a:pt x="6676990" y="6167111"/>
                </a:lnTo>
                <a:lnTo>
                  <a:pt x="0" y="6167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10237" y="3349754"/>
            <a:ext cx="10667525" cy="4431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27"/>
              </a:lnSpc>
            </a:pPr>
            <a:r>
              <a:rPr lang="en-US" sz="26019">
                <a:solidFill>
                  <a:srgbClr val="FFFFFF"/>
                </a:solidFill>
                <a:latin typeface="Moontime"/>
                <a:ea typeface="Moontime"/>
                <a:cs typeface="Moontime"/>
                <a:sym typeface="Moontime"/>
              </a:rPr>
              <a:t>Thank You!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151634" y="5191867"/>
            <a:ext cx="6676990" cy="6167111"/>
          </a:xfrm>
          <a:custGeom>
            <a:avLst/>
            <a:gdLst/>
            <a:ahLst/>
            <a:cxnLst/>
            <a:rect r="r" b="b" t="t" l="l"/>
            <a:pathLst>
              <a:path h="6167111" w="6676990">
                <a:moveTo>
                  <a:pt x="0" y="0"/>
                </a:moveTo>
                <a:lnTo>
                  <a:pt x="6676990" y="0"/>
                </a:lnTo>
                <a:lnTo>
                  <a:pt x="6676990" y="6167111"/>
                </a:lnTo>
                <a:lnTo>
                  <a:pt x="0" y="6167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144405" y="284669"/>
            <a:ext cx="5719191" cy="1860546"/>
            <a:chOff x="0" y="0"/>
            <a:chExt cx="7625588" cy="24807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018808" y="0"/>
              <a:ext cx="1638713" cy="1526722"/>
            </a:xfrm>
            <a:custGeom>
              <a:avLst/>
              <a:gdLst/>
              <a:ahLst/>
              <a:cxnLst/>
              <a:rect r="r" b="b" t="t" l="l"/>
              <a:pathLst>
                <a:path h="1526722" w="1638713">
                  <a:moveTo>
                    <a:pt x="0" y="0"/>
                  </a:moveTo>
                  <a:lnTo>
                    <a:pt x="1638714" y="0"/>
                  </a:lnTo>
                  <a:lnTo>
                    <a:pt x="1638714" y="1526722"/>
                  </a:lnTo>
                  <a:lnTo>
                    <a:pt x="0" y="1526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785831"/>
              <a:ext cx="7574847" cy="278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4"/>
                </a:lnSpc>
              </a:pPr>
              <a:r>
                <a:rPr lang="en-US" b="true" sz="1331" spc="4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PEMERINTAH KABUPATEN BULELENG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0742" y="2104854"/>
              <a:ext cx="7574847" cy="375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23"/>
                </a:lnSpc>
              </a:pPr>
              <a:r>
                <a:rPr lang="en-US" b="true" sz="1731" spc="64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KECAMATAN BANJAR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DAHGssQMMjs</dc:identifier>
  <dcterms:modified xsi:type="dcterms:W3CDTF">2011-08-01T06:04:30Z</dcterms:modified>
  <cp:revision>1</cp:revision>
  <dc:title>kecamatan banjar</dc:title>
</cp:coreProperties>
</file>